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73" r:id="rId4"/>
    <p:sldId id="274" r:id="rId5"/>
    <p:sldId id="264" r:id="rId6"/>
    <p:sldId id="265" r:id="rId7"/>
    <p:sldId id="276" r:id="rId8"/>
    <p:sldId id="277" r:id="rId9"/>
    <p:sldId id="266" r:id="rId10"/>
    <p:sldId id="278" r:id="rId11"/>
    <p:sldId id="269" r:id="rId12"/>
    <p:sldId id="270" r:id="rId13"/>
    <p:sldId id="257" r:id="rId14"/>
    <p:sldId id="280" r:id="rId15"/>
    <p:sldId id="281" r:id="rId16"/>
    <p:sldId id="26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7"/>
    <p:restoredTop sz="52852"/>
  </p:normalViewPr>
  <p:slideViewPr>
    <p:cSldViewPr snapToGrid="0" snapToObjects="1">
      <p:cViewPr>
        <p:scale>
          <a:sx n="95" d="100"/>
          <a:sy n="95" d="100"/>
        </p:scale>
        <p:origin x="144" y="-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EDD69-4710-4C40-97F6-51F71F3058CE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4439-EEBF-4342-A501-1062059F6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67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7 billion people</a:t>
            </a:r>
            <a:r>
              <a:rPr lang="en-US" baseline="0" dirty="0" smtClean="0"/>
              <a:t> in the world</a:t>
            </a:r>
          </a:p>
          <a:p>
            <a:r>
              <a:rPr lang="en-US" baseline="0" dirty="0" smtClean="0"/>
              <a:t>Comic from: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www.google.co.uk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url?sa</a:t>
            </a:r>
            <a:r>
              <a:rPr lang="en-US" baseline="0" dirty="0" smtClean="0"/>
              <a:t>=</a:t>
            </a:r>
            <a:r>
              <a:rPr lang="en-US" baseline="0" dirty="0" err="1" smtClean="0"/>
              <a:t>i&amp;rct</a:t>
            </a:r>
            <a:r>
              <a:rPr lang="en-US" baseline="0" dirty="0" smtClean="0"/>
              <a:t>=</a:t>
            </a:r>
            <a:r>
              <a:rPr lang="en-US" baseline="0" dirty="0" err="1" smtClean="0"/>
              <a:t>j&amp;q</a:t>
            </a:r>
            <a:r>
              <a:rPr lang="en-US" baseline="0" dirty="0" smtClean="0"/>
              <a:t>=&amp;</a:t>
            </a:r>
            <a:r>
              <a:rPr lang="en-US" baseline="0" dirty="0" err="1" smtClean="0"/>
              <a:t>esrc</a:t>
            </a:r>
            <a:r>
              <a:rPr lang="en-US" baseline="0" dirty="0" smtClean="0"/>
              <a:t>=</a:t>
            </a:r>
            <a:r>
              <a:rPr lang="en-US" baseline="0" dirty="0" err="1" smtClean="0"/>
              <a:t>s&amp;source</a:t>
            </a:r>
            <a:r>
              <a:rPr lang="en-US" baseline="0" dirty="0" smtClean="0"/>
              <a:t>=</a:t>
            </a:r>
            <a:r>
              <a:rPr lang="en-US" baseline="0" dirty="0" err="1" smtClean="0"/>
              <a:t>images&amp;cd</a:t>
            </a:r>
            <a:r>
              <a:rPr lang="en-US" baseline="0" dirty="0" smtClean="0"/>
              <a:t>=&amp;</a:t>
            </a:r>
            <a:r>
              <a:rPr lang="en-US" baseline="0" dirty="0" err="1" smtClean="0"/>
              <a:t>ved</a:t>
            </a:r>
            <a:r>
              <a:rPr lang="en-US" baseline="0" dirty="0" smtClean="0"/>
              <a:t>=0ahUKEwiHuvPUldvQAhWBOsAKHT6FCXIQjBwIBA&amp;url=http%3A%2F%2Femailmarketingweb.com%2Fwp-content%2Fuploads%2F2014%2F06%2Fdilbert-phishing-scam-email-comic-spam.jpg&amp;psig=AFQjCNFd1e3q6CO0Q8osZ5DJ34gNtcrtMQ&amp;ust=1480962577144060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6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Nearly Cried, then remembered</a:t>
            </a:r>
            <a:r>
              <a:rPr lang="en-US" baseline="0" dirty="0" smtClean="0"/>
              <a:t> contacts</a:t>
            </a:r>
          </a:p>
          <a:p>
            <a:r>
              <a:rPr lang="en-US" baseline="0" dirty="0" smtClean="0"/>
              <a:t>Microsoft Clutter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0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from:</a:t>
            </a:r>
          </a:p>
          <a:p>
            <a:r>
              <a:rPr lang="en-US" dirty="0" smtClean="0"/>
              <a:t>https://dab1nmslvvntp.cloudfront.net/</a:t>
            </a:r>
            <a:r>
              <a:rPr lang="en-US" dirty="0" err="1" smtClean="0"/>
              <a:t>wp</a:t>
            </a:r>
            <a:r>
              <a:rPr lang="en-US" dirty="0" smtClean="0"/>
              <a:t>-content/uploads/2016/04/1459870313PHP-logo.svg.png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www.rosehosting.com</a:t>
            </a:r>
            <a:r>
              <a:rPr lang="en-US" dirty="0" smtClean="0"/>
              <a:t>/blog/</a:t>
            </a:r>
            <a:r>
              <a:rPr lang="en-US" dirty="0" err="1" smtClean="0"/>
              <a:t>wp</a:t>
            </a:r>
            <a:r>
              <a:rPr lang="en-US" dirty="0" smtClean="0"/>
              <a:t>-content/uploads/2016/03/build-</a:t>
            </a:r>
            <a:r>
              <a:rPr lang="en-US" dirty="0" err="1" smtClean="0"/>
              <a:t>nginx</a:t>
            </a:r>
            <a:r>
              <a:rPr lang="en-US" dirty="0" smtClean="0"/>
              <a:t>-with-</a:t>
            </a:r>
            <a:r>
              <a:rPr lang="en-US" dirty="0" err="1" smtClean="0"/>
              <a:t>pagespeed</a:t>
            </a:r>
            <a:r>
              <a:rPr lang="en-US" dirty="0" smtClean="0"/>
              <a:t>-</a:t>
            </a:r>
            <a:r>
              <a:rPr lang="en-US" dirty="0" err="1" smtClean="0"/>
              <a:t>module.png</a:t>
            </a:r>
            <a:endParaRPr lang="en-US" dirty="0" smtClean="0"/>
          </a:p>
          <a:p>
            <a:r>
              <a:rPr lang="en-US" dirty="0" smtClean="0"/>
              <a:t>https://images.g2crowd.com/uploads/product/image/1474484512/</a:t>
            </a:r>
            <a:r>
              <a:rPr lang="en-US" dirty="0" err="1" smtClean="0"/>
              <a:t>postgresql.png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/commons/thumb/4/4a/Debian-</a:t>
            </a:r>
            <a:r>
              <a:rPr lang="en-US" dirty="0" err="1" smtClean="0"/>
              <a:t>OpenLogo.svg</a:t>
            </a:r>
            <a:r>
              <a:rPr lang="en-US" dirty="0" smtClean="0"/>
              <a:t>/2000px-Debian-OpenLogo.svg.png</a:t>
            </a:r>
          </a:p>
          <a:p>
            <a:r>
              <a:rPr lang="en-US" dirty="0" smtClean="0"/>
              <a:t>http://logos-</a:t>
            </a:r>
            <a:r>
              <a:rPr lang="en-US" dirty="0" err="1" smtClean="0"/>
              <a:t>download.com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-content/uploads/2016/09/</a:t>
            </a:r>
            <a:r>
              <a:rPr lang="en-US" dirty="0" err="1" smtClean="0"/>
              <a:t>React_logo_wordmark.png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www.planet</a:t>
            </a:r>
            <a:r>
              <a:rPr lang="en-US" dirty="0" smtClean="0"/>
              <a:t>-source-</a:t>
            </a:r>
            <a:r>
              <a:rPr lang="en-US" dirty="0" err="1" smtClean="0"/>
              <a:t>code.com</a:t>
            </a:r>
            <a:r>
              <a:rPr lang="en-US" dirty="0" smtClean="0"/>
              <a:t>/</a:t>
            </a:r>
            <a:r>
              <a:rPr lang="en-US" dirty="0" err="1" smtClean="0"/>
              <a:t>vb</a:t>
            </a:r>
            <a:r>
              <a:rPr lang="en-US" dirty="0" smtClean="0"/>
              <a:t>/2010Redesign/images/</a:t>
            </a:r>
            <a:r>
              <a:rPr lang="en-US" dirty="0" err="1" smtClean="0"/>
              <a:t>LangugeHomePages</a:t>
            </a:r>
            <a:r>
              <a:rPr lang="en-US" dirty="0" smtClean="0"/>
              <a:t>/HTML5_CSS_JavaScript.png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polikin.github.io</a:t>
            </a:r>
            <a:r>
              <a:rPr lang="en-US" dirty="0" smtClean="0"/>
              <a:t>/presentation/compass/assets/images/sass-compass-</a:t>
            </a:r>
            <a:r>
              <a:rPr lang="en-US" dirty="0" err="1" smtClean="0"/>
              <a:t>logo.png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main entities User, Contacts</a:t>
            </a:r>
            <a:r>
              <a:rPr lang="en-US" baseline="0" dirty="0" smtClean="0"/>
              <a:t> &amp;</a:t>
            </a:r>
            <a:r>
              <a:rPr lang="en-US" dirty="0" smtClean="0"/>
              <a:t> Emails</a:t>
            </a:r>
          </a:p>
          <a:p>
            <a:r>
              <a:rPr lang="en-US" dirty="0" smtClean="0"/>
              <a:t>Reversed</a:t>
            </a:r>
            <a:r>
              <a:rPr lang="en-US" baseline="0" dirty="0" smtClean="0"/>
              <a:t> engineered from MySQL but can be easily changed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38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4439-EEBF-4342-A501-1062059F69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image" Target="../media/image3.jpg"/><Relationship Id="rId10" Type="http://schemas.openxmlformats.org/officeDocument/2006/relationships/image" Target="../media/image9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360203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Email Management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119" y="3602038"/>
            <a:ext cx="5243764" cy="584994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Neil Rafferty </a:t>
            </a:r>
            <a:r>
              <a:rPr lang="en-US" sz="1800" i="1" dirty="0">
                <a:solidFill>
                  <a:schemeClr val="tx1">
                    <a:lumMod val="65000"/>
                  </a:schemeClr>
                </a:solidFill>
                <a:ea typeface="Tw Cen MT" charset="0"/>
                <a:cs typeface="Tw Cen MT" charset="0"/>
              </a:rPr>
              <a:t>BEng(hons) Software Engineering </a:t>
            </a: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6145" y="5665729"/>
            <a:ext cx="435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PSG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Group 6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Dr. Ian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McChesney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Deadline: Monday the 5</a:t>
            </a:r>
            <a:r>
              <a:rPr lang="en-US" baseline="30000" dirty="0" smtClean="0">
                <a:solidFill>
                  <a:schemeClr val="tx1">
                    <a:lumMod val="6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of December 2016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4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RISK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94" y="1478570"/>
            <a:ext cx="8389211" cy="49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STRATEGY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0" y="1478570"/>
            <a:ext cx="6888206" cy="399438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2250" y="1477963"/>
            <a:ext cx="3255280" cy="39949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6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Lifecycle Influences: </a:t>
            </a:r>
          </a:p>
          <a:p>
            <a:pPr marL="0" indent="0">
              <a:buNone/>
            </a:pPr>
            <a:endParaRPr lang="en-GB" sz="200" b="1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Spiral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MVP requirements will be done first as they are the most risky. </a:t>
            </a:r>
            <a:endParaRPr lang="en-GB" sz="200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Waterfall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To further reduce risk the initial requirements gathering and design of the project has been somewhat substantial.</a:t>
            </a:r>
            <a:endParaRPr lang="en-GB" sz="2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Scrum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Scrum like iterative process will be followed after the initial specification has been created.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767853" y="4242053"/>
            <a:ext cx="6656294" cy="229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16306" y="1477964"/>
            <a:ext cx="6656294" cy="229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PLATFORM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60" y="2107404"/>
            <a:ext cx="1079022" cy="1425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20" y="1854191"/>
            <a:ext cx="1706159" cy="1895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88" y="2082625"/>
            <a:ext cx="1425388" cy="1425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66" y="4837923"/>
            <a:ext cx="830690" cy="440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7" y="4784136"/>
            <a:ext cx="1615098" cy="542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60" y="4670338"/>
            <a:ext cx="3170143" cy="1857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73" y="5599090"/>
            <a:ext cx="2515778" cy="7129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69226" y="1454836"/>
            <a:ext cx="12535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Server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5417679" y="4199360"/>
            <a:ext cx="1160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Client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5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Database Scheme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29" y="1478570"/>
            <a:ext cx="5383724" cy="449478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98711" y="1478570"/>
            <a:ext cx="2662518" cy="44947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Three main entities:</a:t>
            </a:r>
          </a:p>
          <a:p>
            <a:pPr marL="0" indent="0">
              <a:buNone/>
            </a:pPr>
            <a:endParaRPr lang="en-US" sz="100" dirty="0" smtClean="0">
              <a:solidFill>
                <a:schemeClr val="tx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Users </a:t>
            </a:r>
            <a:r>
              <a:rPr lang="mr-IN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Have multiple connecting emails.</a:t>
            </a:r>
          </a:p>
          <a:p>
            <a:endParaRPr lang="en-US" sz="100" dirty="0" smtClean="0">
              <a:solidFill>
                <a:schemeClr val="tx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Contacts </a:t>
            </a:r>
            <a:r>
              <a:rPr lang="mr-IN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Connect to the user through a connecting email address.</a:t>
            </a:r>
          </a:p>
          <a:p>
            <a:endParaRPr lang="en-US" sz="100" dirty="0" smtClean="0">
              <a:solidFill>
                <a:schemeClr val="tx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Emails </a:t>
            </a:r>
            <a:r>
              <a:rPr lang="mr-IN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Are sent from/to connecting emails.</a:t>
            </a:r>
          </a:p>
        </p:txBody>
      </p:sp>
    </p:spTree>
    <p:extLst>
      <p:ext uri="{BB962C8B-B14F-4D97-AF65-F5344CB8AC3E}">
        <p14:creationId xmlns:p14="http://schemas.microsoft.com/office/powerpoint/2010/main" val="8668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User Interface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06" y="2680930"/>
            <a:ext cx="5966121" cy="32038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27" y="2680930"/>
            <a:ext cx="3791071" cy="3203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56" y="1871265"/>
            <a:ext cx="3054541" cy="6897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55988" y="2149254"/>
            <a:ext cx="1152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Inbox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3986" y="2165955"/>
            <a:ext cx="1929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View Mail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9158371" y="2984079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Send Mail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8734633" y="1408770"/>
            <a:ext cx="2175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Notification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88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User Interface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3883" y="1327859"/>
            <a:ext cx="2742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Register/Log </a:t>
            </a:r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In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966598" y="1327859"/>
            <a:ext cx="2331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Admin Tools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6148315" y="3303427"/>
            <a:ext cx="3137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Manage Contacts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27" y="1912634"/>
            <a:ext cx="2555707" cy="204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6" y="5003715"/>
            <a:ext cx="1914152" cy="16319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85" y="5003716"/>
            <a:ext cx="1661057" cy="16260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3883" y="4409570"/>
            <a:ext cx="4181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Password Management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59" y="5059413"/>
            <a:ext cx="1761619" cy="17757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14" y="3820677"/>
            <a:ext cx="1871186" cy="1211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63" y="3820677"/>
            <a:ext cx="1844647" cy="18057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09" y="1870337"/>
            <a:ext cx="1172344" cy="22455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74" y="1870337"/>
            <a:ext cx="989536" cy="12796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29" y="1870337"/>
            <a:ext cx="1040604" cy="1335910"/>
          </a:xfrm>
          <a:prstGeom prst="rect">
            <a:avLst/>
          </a:prstGeom>
        </p:spPr>
      </p:pic>
      <p:pic>
        <p:nvPicPr>
          <p:cNvPr id="24" name="Content Placeholder 5"/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35" y="1828102"/>
            <a:ext cx="1961064" cy="1534628"/>
          </a:xfrm>
        </p:spPr>
      </p:pic>
      <p:sp>
        <p:nvSpPr>
          <p:cNvPr id="25" name="Rectangle 24"/>
          <p:cNvSpPr/>
          <p:nvPr/>
        </p:nvSpPr>
        <p:spPr>
          <a:xfrm>
            <a:off x="8847114" y="1327859"/>
            <a:ext cx="213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Home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06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SCHEDULE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3159"/>
            <a:ext cx="4876800" cy="509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93" y="1914730"/>
            <a:ext cx="5139017" cy="38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Questions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27" y="4814047"/>
            <a:ext cx="2298110" cy="172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27" y="2780753"/>
            <a:ext cx="2298110" cy="133264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88" y="4814047"/>
            <a:ext cx="2061937" cy="1721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95" y="4814046"/>
            <a:ext cx="3099137" cy="166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32" y="4814046"/>
            <a:ext cx="1182924" cy="267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567" y="2767416"/>
            <a:ext cx="2818865" cy="1654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03" y="2780753"/>
            <a:ext cx="2061937" cy="1833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03" y="1468754"/>
            <a:ext cx="2093963" cy="6609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47" y="1478570"/>
            <a:ext cx="3587599" cy="896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27" y="1455357"/>
            <a:ext cx="1745246" cy="5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Overview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96786" y="1478570"/>
            <a:ext cx="9709266" cy="5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Aims and Objectives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Competition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Useful Technologies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Viewpoints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Requirements 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Risk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Strategy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7690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Background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845426" y="1478569"/>
            <a:ext cx="8498378" cy="374182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8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Context: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Email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messaging connects over 2.5 billion people world-wide </a:t>
            </a:r>
            <a:r>
              <a:rPr lang="en-GB" i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(</a:t>
            </a:r>
            <a:r>
              <a:rPr lang="en-GB" i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Radicati</a:t>
            </a:r>
            <a:r>
              <a:rPr lang="en-GB" i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Group Inc., 2015)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still continues to be the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leading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method of business communication today </a:t>
            </a:r>
            <a:r>
              <a:rPr lang="en-GB" i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(</a:t>
            </a:r>
            <a:r>
              <a:rPr lang="en-GB" i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Radicati</a:t>
            </a:r>
            <a:r>
              <a:rPr lang="en-GB" i="1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Group Inc., </a:t>
            </a:r>
            <a:r>
              <a:rPr lang="en-GB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2016)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pPr marL="0" indent="0">
              <a:spcBef>
                <a:spcPts val="400"/>
              </a:spcBef>
              <a:buNone/>
            </a:pPr>
            <a:endParaRPr lang="en-GB" sz="100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3400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Threats: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Third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parties who obtain our email addresses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can: </a:t>
            </a:r>
          </a:p>
          <a:p>
            <a:pPr>
              <a:spcBef>
                <a:spcPts val="800"/>
              </a:spcBef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pam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 with marketing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emails.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pam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 with dangerous phishing and malware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attacks.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uild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online profiles about us (sharing and selling our information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). 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hey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may even have the ability to hack into our accounts.</a:t>
            </a:r>
            <a:endParaRPr lang="en-GB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35" y="5220393"/>
            <a:ext cx="4574360" cy="14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AIMS &amp; OBJECTIVES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848196" y="1478570"/>
            <a:ext cx="8495607" cy="47559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This project will attempt to address these issue through the development of a email service that utilizes one email address per user.</a:t>
            </a:r>
          </a:p>
          <a:p>
            <a:pPr marL="0" indent="0">
              <a:buNone/>
            </a:pPr>
            <a:endParaRPr lang="en-GB" sz="100" b="1" u="sng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Aim:</a:t>
            </a:r>
            <a:endParaRPr lang="en-GB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an email service that gives users more control over their contacts and contact information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Objectives: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a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project requirement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specification. </a:t>
            </a:r>
          </a:p>
          <a:p>
            <a:pPr lvl="0"/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 basic client/server email service.</a:t>
            </a:r>
          </a:p>
          <a:p>
            <a:pPr lvl="0"/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Alter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service to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utilise multiple email addresses (per user).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0"/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board for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users to report contacts for a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 of offences. </a:t>
            </a:r>
          </a:p>
          <a:p>
            <a:pPr lvl="0"/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Add more common email features.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COMPETITION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6" name="Picture 5" descr="../../../../../../../../Desktop/Screen%20Shot%202016-10-23%20at%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46" y="1473897"/>
            <a:ext cx="3100768" cy="2048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28234" y="1473897"/>
            <a:ext cx="4706112" cy="20535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Spamex</a:t>
            </a:r>
            <a:r>
              <a:rPr lang="en-GB" sz="27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</a:t>
            </a:r>
          </a:p>
          <a:p>
            <a:pPr lvl="0"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Manages Multiple Email Addresses.</a:t>
            </a:r>
          </a:p>
          <a:p>
            <a:pPr lvl="0"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Allows Customisation of Generated Emails.</a:t>
            </a:r>
            <a:endParaRPr lang="en-GB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buFont typeface="AppleColorEmoji" charset="0"/>
              <a:buChar char="❌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Only Forwards Emails.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AppleColorEmoji" charset="0"/>
              <a:buChar char="❌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Poor User Interface.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46" y="3769889"/>
            <a:ext cx="4463756" cy="204882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28234" y="3757327"/>
            <a:ext cx="4706112" cy="2061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Instant Email Address:</a:t>
            </a:r>
          </a:p>
          <a:p>
            <a:pPr lvl="0"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Quickly Generates Multiple Email Addresses.</a:t>
            </a:r>
          </a:p>
          <a:p>
            <a:pPr lvl="0"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Easy Management of Email Addresses</a:t>
            </a: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Intuitive User Interface</a:t>
            </a: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  <a:endParaRPr lang="en-GB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buFont typeface="AppleColorEmoji" charset="0"/>
              <a:buChar char="❌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Only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works on Android Devices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GB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Useful Technologies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5" y="1737241"/>
            <a:ext cx="3389779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47" y="1737241"/>
            <a:ext cx="1168400" cy="9525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32853" y="2957140"/>
            <a:ext cx="4951793" cy="3465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iRedMail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 a ready made email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erver solution that may fit the needs of this project as: </a:t>
            </a:r>
          </a:p>
          <a:p>
            <a:pPr>
              <a:buFont typeface="AppleColorEmoji" charset="0"/>
              <a:buChar char="✅"/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 is Open Source.</a:t>
            </a:r>
          </a:p>
          <a:p>
            <a:pPr>
              <a:buFont typeface="AppleColorEmoji" charset="0"/>
              <a:buChar char="✅"/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Runs on Debian.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Compatible with PostgreSQL.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AppleColorEmoji" charset="0"/>
              <a:buChar char="✅"/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Works with Antispam &amp; Antivirus.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Can be linked to DAViCal.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84646" y="2948412"/>
            <a:ext cx="4951793" cy="3465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DAViCal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 a calendar which may be useful because: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It is Open Source.</a:t>
            </a: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Runs on Debian.</a:t>
            </a: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Compatible with PostgreSQL.</a:t>
            </a: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Easy to setup.</a:t>
            </a:r>
          </a:p>
          <a:p>
            <a:pPr>
              <a:buFont typeface="AppleColorEmoji" charset="0"/>
              <a:buChar char="✅"/>
            </a:pP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Can be linked to </a:t>
            </a:r>
            <a:r>
              <a:rPr lang="en-GB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iRedMail.</a:t>
            </a:r>
            <a:endParaRPr lang="en-GB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04" y="1651840"/>
            <a:ext cx="3761357" cy="11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814503" y="3861844"/>
            <a:ext cx="4281864" cy="991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Domain:</a:t>
            </a:r>
          </a:p>
          <a:p>
            <a:pPr marL="0" indent="0">
              <a:buNone/>
            </a:pPr>
            <a:r>
              <a:rPr lang="en-GB" sz="2100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Email Standards </a:t>
            </a:r>
            <a:r>
              <a:rPr lang="en-GB" sz="21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- Basic </a:t>
            </a:r>
            <a:r>
              <a:rPr lang="en-GB" sz="2100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email standard need to be adhered too. </a:t>
            </a:r>
            <a:endParaRPr lang="en-GB" sz="21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Viewpoints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54" y="1342643"/>
            <a:ext cx="9791884" cy="244797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389888" y="3840041"/>
            <a:ext cx="5087438" cy="2931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Indirect:</a:t>
            </a:r>
          </a:p>
          <a:p>
            <a:pPr marL="0" indent="0">
              <a:buNone/>
            </a:pPr>
            <a:endParaRPr lang="en-GB" sz="200" b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University of Ulster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As this us a university project, the university may have some influence over the direction and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outcome.</a:t>
            </a:r>
          </a:p>
          <a:p>
            <a:pPr marL="0" indent="0">
              <a:buNone/>
            </a:pPr>
            <a:endParaRPr lang="en-GB" sz="2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Peer </a:t>
            </a: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Group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-  Will offer support and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guidance.</a:t>
            </a:r>
            <a:endParaRPr lang="en-GB" sz="12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endParaRPr lang="en-GB" sz="200" u="sng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Project Mentor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The project mentor, Dr Ian McChesney, will continue to offer guidance throughout the duration of the project.    </a:t>
            </a:r>
            <a:endParaRPr lang="en-GB" sz="1200" dirty="0" smtClean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endParaRPr lang="en-GB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Context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01795" y="1478570"/>
            <a:ext cx="5004487" cy="47863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6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Interactor:</a:t>
            </a:r>
            <a:endParaRPr lang="en-GB" sz="200" b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lv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Administrator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 This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 will be responsible for managing U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ser and Super User accounts.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Super User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This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 will be responsible for managing User 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accounts.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A person who uses the application for communicative purpose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Blacklists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 Online lists of malicious emailers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SMS System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This may be used for account recovery</a:t>
            </a:r>
            <a:r>
              <a:rPr lang="en-GB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Other Email Providers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Other email providers that the system will communicate with. </a:t>
            </a:r>
            <a:endParaRPr lang="en-GB" sz="100" dirty="0">
              <a:solidFill>
                <a:schemeClr val="bg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lvl="0" indent="0">
              <a:buNone/>
            </a:pPr>
            <a:r>
              <a:rPr lang="en-GB" u="sng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Browser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– Some browser extension functionality may be added for a better user experience.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82" y="1478570"/>
            <a:ext cx="3351566" cy="2340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82" y="3818965"/>
            <a:ext cx="3770499" cy="28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Requirements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80" y="1595340"/>
            <a:ext cx="3855907" cy="3428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79" y="5142835"/>
            <a:ext cx="3855907" cy="159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1" y="1595340"/>
            <a:ext cx="3847393" cy="2001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1" y="3713795"/>
            <a:ext cx="3847393" cy="8163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57479" y="1226008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Functional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67601" y="1226008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  <a:lumOff val="50000"/>
                  </a:schemeClr>
                </a:solidFill>
                <a:ea typeface="Helvetica Neue Light" charset="0"/>
                <a:cs typeface="Helvetica Neue Light" charset="0"/>
              </a:rPr>
              <a:t>Non-Functional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3210</TotalTime>
  <Words>721</Words>
  <Application>Microsoft Macintosh PowerPoint</Application>
  <PresentationFormat>Widescreen</PresentationFormat>
  <Paragraphs>140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AppleColorEmoji</vt:lpstr>
      <vt:lpstr>Calibri</vt:lpstr>
      <vt:lpstr>Helvetica Neue Light</vt:lpstr>
      <vt:lpstr>Helvetica Neue UltraLight</vt:lpstr>
      <vt:lpstr>Trebuchet MS</vt:lpstr>
      <vt:lpstr>Tw Cen MT</vt:lpstr>
      <vt:lpstr>Arial</vt:lpstr>
      <vt:lpstr>Circuit</vt:lpstr>
      <vt:lpstr>Email Management System</vt:lpstr>
      <vt:lpstr>Overview</vt:lpstr>
      <vt:lpstr>Background</vt:lpstr>
      <vt:lpstr>AIMS &amp; OBJECTIVES</vt:lpstr>
      <vt:lpstr>COMPETITION</vt:lpstr>
      <vt:lpstr>Useful Technologies</vt:lpstr>
      <vt:lpstr>Viewpoints</vt:lpstr>
      <vt:lpstr>Context</vt:lpstr>
      <vt:lpstr>Requirements</vt:lpstr>
      <vt:lpstr>RISK</vt:lpstr>
      <vt:lpstr>STRATEGY</vt:lpstr>
      <vt:lpstr>PLATFORM</vt:lpstr>
      <vt:lpstr>Database Scheme</vt:lpstr>
      <vt:lpstr>User Interface</vt:lpstr>
      <vt:lpstr>User Interface</vt:lpstr>
      <vt:lpstr>SCHEDULE</vt:lpstr>
      <vt:lpstr>Questions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Management System</dc:title>
  <dc:creator>Neil Rafferty</dc:creator>
  <cp:lastModifiedBy>Neil Rafferty</cp:lastModifiedBy>
  <cp:revision>70</cp:revision>
  <dcterms:created xsi:type="dcterms:W3CDTF">2016-11-30T15:39:24Z</dcterms:created>
  <dcterms:modified xsi:type="dcterms:W3CDTF">2016-12-30T17:03:54Z</dcterms:modified>
</cp:coreProperties>
</file>